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5" r:id="rId1"/>
  </p:sldMasterIdLst>
  <p:notesMasterIdLst>
    <p:notesMasterId r:id="rId3"/>
  </p:notesMasterIdLst>
  <p:sldIdLst>
    <p:sldId id="256" r:id="rId2"/>
  </p:sldIdLst>
  <p:sldSz cx="12060238" cy="8459788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rakawa14" initials="a" lastIdx="1" clrIdx="0">
    <p:extLst>
      <p:ext uri="{19B8F6BF-5375-455C-9EA6-DF929625EA0E}">
        <p15:presenceInfo xmlns:p15="http://schemas.microsoft.com/office/powerpoint/2012/main" userId="arakawa14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05" autoAdjust="0"/>
    <p:restoredTop sz="96370" autoAdjust="0"/>
  </p:normalViewPr>
  <p:slideViewPr>
    <p:cSldViewPr snapToGrid="0">
      <p:cViewPr varScale="1">
        <p:scale>
          <a:sx n="93" d="100"/>
          <a:sy n="93" d="100"/>
        </p:scale>
        <p:origin x="9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7" cy="49869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869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A98E3F50-7362-48B4-B13B-38EDAA33A1DB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12825" y="1243013"/>
            <a:ext cx="47815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869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869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AB7AB365-58B6-41BE-95DC-FFD35804CF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1334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96892" rtl="0" eaLnBrk="1" latinLnBrk="0" hangingPunct="1">
      <a:defRPr kumimoji="1" sz="1177" kern="1200">
        <a:solidFill>
          <a:schemeClr val="tx1"/>
        </a:solidFill>
        <a:latin typeface="+mn-lt"/>
        <a:ea typeface="+mn-ea"/>
        <a:cs typeface="+mn-cs"/>
      </a:defRPr>
    </a:lvl1pPr>
    <a:lvl2pPr marL="448447" algn="l" defTabSz="896892" rtl="0" eaLnBrk="1" latinLnBrk="0" hangingPunct="1">
      <a:defRPr kumimoji="1" sz="1177" kern="1200">
        <a:solidFill>
          <a:schemeClr val="tx1"/>
        </a:solidFill>
        <a:latin typeface="+mn-lt"/>
        <a:ea typeface="+mn-ea"/>
        <a:cs typeface="+mn-cs"/>
      </a:defRPr>
    </a:lvl2pPr>
    <a:lvl3pPr marL="896892" algn="l" defTabSz="896892" rtl="0" eaLnBrk="1" latinLnBrk="0" hangingPunct="1">
      <a:defRPr kumimoji="1" sz="1177" kern="1200">
        <a:solidFill>
          <a:schemeClr val="tx1"/>
        </a:solidFill>
        <a:latin typeface="+mn-lt"/>
        <a:ea typeface="+mn-ea"/>
        <a:cs typeface="+mn-cs"/>
      </a:defRPr>
    </a:lvl3pPr>
    <a:lvl4pPr marL="1345339" algn="l" defTabSz="896892" rtl="0" eaLnBrk="1" latinLnBrk="0" hangingPunct="1">
      <a:defRPr kumimoji="1" sz="1177" kern="1200">
        <a:solidFill>
          <a:schemeClr val="tx1"/>
        </a:solidFill>
        <a:latin typeface="+mn-lt"/>
        <a:ea typeface="+mn-ea"/>
        <a:cs typeface="+mn-cs"/>
      </a:defRPr>
    </a:lvl4pPr>
    <a:lvl5pPr marL="1793786" algn="l" defTabSz="896892" rtl="0" eaLnBrk="1" latinLnBrk="0" hangingPunct="1">
      <a:defRPr kumimoji="1" sz="1177" kern="1200">
        <a:solidFill>
          <a:schemeClr val="tx1"/>
        </a:solidFill>
        <a:latin typeface="+mn-lt"/>
        <a:ea typeface="+mn-ea"/>
        <a:cs typeface="+mn-cs"/>
      </a:defRPr>
    </a:lvl5pPr>
    <a:lvl6pPr marL="2242232" algn="l" defTabSz="896892" rtl="0" eaLnBrk="1" latinLnBrk="0" hangingPunct="1">
      <a:defRPr kumimoji="1" sz="1177" kern="1200">
        <a:solidFill>
          <a:schemeClr val="tx1"/>
        </a:solidFill>
        <a:latin typeface="+mn-lt"/>
        <a:ea typeface="+mn-ea"/>
        <a:cs typeface="+mn-cs"/>
      </a:defRPr>
    </a:lvl6pPr>
    <a:lvl7pPr marL="2690678" algn="l" defTabSz="896892" rtl="0" eaLnBrk="1" latinLnBrk="0" hangingPunct="1">
      <a:defRPr kumimoji="1" sz="1177" kern="1200">
        <a:solidFill>
          <a:schemeClr val="tx1"/>
        </a:solidFill>
        <a:latin typeface="+mn-lt"/>
        <a:ea typeface="+mn-ea"/>
        <a:cs typeface="+mn-cs"/>
      </a:defRPr>
    </a:lvl7pPr>
    <a:lvl8pPr marL="3139124" algn="l" defTabSz="896892" rtl="0" eaLnBrk="1" latinLnBrk="0" hangingPunct="1">
      <a:defRPr kumimoji="1" sz="1177" kern="1200">
        <a:solidFill>
          <a:schemeClr val="tx1"/>
        </a:solidFill>
        <a:latin typeface="+mn-lt"/>
        <a:ea typeface="+mn-ea"/>
        <a:cs typeface="+mn-cs"/>
      </a:defRPr>
    </a:lvl8pPr>
    <a:lvl9pPr marL="3587571" algn="l" defTabSz="896892" rtl="0" eaLnBrk="1" latinLnBrk="0" hangingPunct="1">
      <a:defRPr kumimoji="1" sz="117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012825" y="1243013"/>
            <a:ext cx="47815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7AB365-58B6-41BE-95DC-FFD35804CFA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2995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768" y="2539925"/>
            <a:ext cx="12063866" cy="225594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806" y="2672353"/>
            <a:ext cx="11347589" cy="214559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7402" spc="0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530" y="4897642"/>
            <a:ext cx="9045179" cy="1615051"/>
          </a:xfrm>
        </p:spPr>
        <p:txBody>
          <a:bodyPr>
            <a:normAutofit/>
          </a:bodyPr>
          <a:lstStyle>
            <a:lvl1pPr marL="0" indent="0" algn="ctr">
              <a:buNone/>
              <a:defRPr sz="2467"/>
            </a:lvl1pPr>
            <a:lvl2pPr marL="564002" indent="0" algn="ctr">
              <a:buNone/>
              <a:defRPr sz="2467"/>
            </a:lvl2pPr>
            <a:lvl3pPr marL="1128004" indent="0" algn="ctr">
              <a:buNone/>
              <a:defRPr sz="2467"/>
            </a:lvl3pPr>
            <a:lvl4pPr marL="1692006" indent="0" algn="ctr">
              <a:buNone/>
              <a:defRPr sz="2467"/>
            </a:lvl4pPr>
            <a:lvl5pPr marL="2256008" indent="0" algn="ctr">
              <a:buNone/>
              <a:defRPr sz="2467"/>
            </a:lvl5pPr>
            <a:lvl6pPr marL="2820010" indent="0" algn="ctr">
              <a:buNone/>
              <a:defRPr sz="2467"/>
            </a:lvl6pPr>
            <a:lvl7pPr marL="3384012" indent="0" algn="ctr">
              <a:buNone/>
              <a:defRPr sz="2467"/>
            </a:lvl7pPr>
            <a:lvl8pPr marL="3948013" indent="0" algn="ctr">
              <a:buNone/>
              <a:defRPr sz="2467"/>
            </a:lvl8pPr>
            <a:lvl9pPr marL="4512015" indent="0" algn="ctr">
              <a:buNone/>
              <a:defRPr sz="246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55387-4CA3-4FF8-9CC3-02545BCE1BEA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BF0B2-CDD1-40D6-A3B1-766FDCDBA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0334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55387-4CA3-4FF8-9CC3-02545BCE1BEA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BF0B2-CDD1-40D6-A3B1-766FDCDBA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6499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921838" y="0"/>
            <a:ext cx="2713554" cy="84597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61623" y="751981"/>
            <a:ext cx="2376417" cy="695582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9142" y="751981"/>
            <a:ext cx="7887121" cy="695582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9142" y="7923009"/>
            <a:ext cx="2713550" cy="450405"/>
          </a:xfrm>
        </p:spPr>
        <p:txBody>
          <a:bodyPr/>
          <a:lstStyle/>
          <a:p>
            <a:fld id="{6F155387-4CA3-4FF8-9CC3-02545BCE1BEA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35326" y="7923009"/>
            <a:ext cx="4233418" cy="45040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85802" y="7923009"/>
            <a:ext cx="870251" cy="450405"/>
          </a:xfrm>
        </p:spPr>
        <p:txBody>
          <a:bodyPr/>
          <a:lstStyle/>
          <a:p>
            <a:fld id="{471BF0B2-CDD1-40D6-A3B1-766FDCDBA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0210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55387-4CA3-4FF8-9CC3-02545BCE1BEA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BF0B2-CDD1-40D6-A3B1-766FDCDBA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0124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768" y="2539925"/>
            <a:ext cx="12063866" cy="225594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4186" y="2724796"/>
            <a:ext cx="10401955" cy="2067948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7402" b="0" spc="0" baseline="0">
                <a:solidFill>
                  <a:schemeClr val="bg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4186" y="4915017"/>
            <a:ext cx="10401955" cy="1448993"/>
          </a:xfrm>
        </p:spPr>
        <p:txBody>
          <a:bodyPr anchor="t">
            <a:normAutofit/>
          </a:bodyPr>
          <a:lstStyle>
            <a:lvl1pPr marL="0" indent="0" algn="ctr">
              <a:buNone/>
              <a:defRPr sz="2467">
                <a:solidFill>
                  <a:schemeClr val="tx2"/>
                </a:solidFill>
              </a:defRPr>
            </a:lvl1pPr>
            <a:lvl2pPr marL="564002" indent="0">
              <a:buNone/>
              <a:defRPr sz="2220">
                <a:solidFill>
                  <a:schemeClr val="tx1">
                    <a:tint val="75000"/>
                  </a:schemeClr>
                </a:solidFill>
              </a:defRPr>
            </a:lvl2pPr>
            <a:lvl3pPr marL="1128004" indent="0">
              <a:buNone/>
              <a:defRPr sz="1974">
                <a:solidFill>
                  <a:schemeClr val="tx1">
                    <a:tint val="75000"/>
                  </a:schemeClr>
                </a:solidFill>
              </a:defRPr>
            </a:lvl3pPr>
            <a:lvl4pPr marL="1692006" indent="0">
              <a:buNone/>
              <a:defRPr sz="1727">
                <a:solidFill>
                  <a:schemeClr val="tx1">
                    <a:tint val="75000"/>
                  </a:schemeClr>
                </a:solidFill>
              </a:defRPr>
            </a:lvl4pPr>
            <a:lvl5pPr marL="2256008" indent="0">
              <a:buNone/>
              <a:defRPr sz="1727">
                <a:solidFill>
                  <a:schemeClr val="tx1">
                    <a:tint val="75000"/>
                  </a:schemeClr>
                </a:solidFill>
              </a:defRPr>
            </a:lvl5pPr>
            <a:lvl6pPr marL="2820010" indent="0">
              <a:buNone/>
              <a:defRPr sz="1727">
                <a:solidFill>
                  <a:schemeClr val="tx1">
                    <a:tint val="75000"/>
                  </a:schemeClr>
                </a:solidFill>
              </a:defRPr>
            </a:lvl6pPr>
            <a:lvl7pPr marL="3384012" indent="0">
              <a:buNone/>
              <a:defRPr sz="1727">
                <a:solidFill>
                  <a:schemeClr val="tx1">
                    <a:tint val="75000"/>
                  </a:schemeClr>
                </a:solidFill>
              </a:defRPr>
            </a:lvl7pPr>
            <a:lvl8pPr marL="3948013" indent="0">
              <a:buNone/>
              <a:defRPr sz="1727">
                <a:solidFill>
                  <a:schemeClr val="tx1">
                    <a:tint val="75000"/>
                  </a:schemeClr>
                </a:solidFill>
              </a:defRPr>
            </a:lvl8pPr>
            <a:lvl9pPr marL="4512015" indent="0">
              <a:buNone/>
              <a:defRPr sz="172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F155387-4CA3-4FF8-9CC3-02545BCE1BEA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1BF0B2-CDD1-40D6-A3B1-766FDCDBA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3847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4514" y="2481538"/>
            <a:ext cx="4824095" cy="5188670"/>
          </a:xfrm>
        </p:spPr>
        <p:txBody>
          <a:bodyPr/>
          <a:lstStyle>
            <a:lvl1pPr>
              <a:defRPr sz="2714"/>
            </a:lvl1pPr>
            <a:lvl2pPr>
              <a:defRPr sz="2467"/>
            </a:lvl2pPr>
            <a:lvl3pPr>
              <a:defRPr sz="2220"/>
            </a:lvl3pPr>
            <a:lvl4pPr>
              <a:defRPr sz="1974"/>
            </a:lvl4pPr>
            <a:lvl5pPr>
              <a:defRPr sz="1974"/>
            </a:lvl5pPr>
            <a:lvl6pPr>
              <a:defRPr sz="1974"/>
            </a:lvl6pPr>
            <a:lvl7pPr>
              <a:defRPr sz="1974"/>
            </a:lvl7pPr>
            <a:lvl8pPr>
              <a:defRPr sz="1974"/>
            </a:lvl8pPr>
            <a:lvl9pPr>
              <a:defRPr sz="1974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1625" y="2481538"/>
            <a:ext cx="4824095" cy="5188670"/>
          </a:xfrm>
        </p:spPr>
        <p:txBody>
          <a:bodyPr/>
          <a:lstStyle>
            <a:lvl1pPr>
              <a:defRPr sz="2714"/>
            </a:lvl1pPr>
            <a:lvl2pPr>
              <a:defRPr sz="2467"/>
            </a:lvl2pPr>
            <a:lvl3pPr>
              <a:defRPr sz="2220"/>
            </a:lvl3pPr>
            <a:lvl4pPr>
              <a:defRPr sz="1974"/>
            </a:lvl4pPr>
            <a:lvl5pPr>
              <a:defRPr sz="1974"/>
            </a:lvl5pPr>
            <a:lvl6pPr>
              <a:defRPr sz="1974"/>
            </a:lvl6pPr>
            <a:lvl7pPr>
              <a:defRPr sz="1974"/>
            </a:lvl7pPr>
            <a:lvl8pPr>
              <a:defRPr sz="1974"/>
            </a:lvl8pPr>
            <a:lvl9pPr>
              <a:defRPr sz="1974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55387-4CA3-4FF8-9CC3-02545BCE1BEA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BF0B2-CDD1-40D6-A3B1-766FDCDBA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969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4518" y="2360389"/>
            <a:ext cx="4824095" cy="916655"/>
          </a:xfrm>
        </p:spPr>
        <p:txBody>
          <a:bodyPr anchor="ctr">
            <a:normAutofit/>
          </a:bodyPr>
          <a:lstStyle>
            <a:lvl1pPr marL="0" indent="0">
              <a:buNone/>
              <a:defRPr sz="2467" b="1"/>
            </a:lvl1pPr>
            <a:lvl2pPr marL="564002" indent="0">
              <a:buNone/>
              <a:defRPr sz="2467" b="1"/>
            </a:lvl2pPr>
            <a:lvl3pPr marL="1128004" indent="0">
              <a:buNone/>
              <a:defRPr sz="2220" b="1"/>
            </a:lvl3pPr>
            <a:lvl4pPr marL="1692006" indent="0">
              <a:buNone/>
              <a:defRPr sz="1974" b="1"/>
            </a:lvl4pPr>
            <a:lvl5pPr marL="2256008" indent="0">
              <a:buNone/>
              <a:defRPr sz="1974" b="1"/>
            </a:lvl5pPr>
            <a:lvl6pPr marL="2820010" indent="0">
              <a:buNone/>
              <a:defRPr sz="1974" b="1"/>
            </a:lvl6pPr>
            <a:lvl7pPr marL="3384012" indent="0">
              <a:buNone/>
              <a:defRPr sz="1974" b="1"/>
            </a:lvl7pPr>
            <a:lvl8pPr marL="3948013" indent="0">
              <a:buNone/>
              <a:defRPr sz="1974" b="1"/>
            </a:lvl8pPr>
            <a:lvl9pPr marL="4512015" indent="0">
              <a:buNone/>
              <a:defRPr sz="197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4518" y="3277046"/>
            <a:ext cx="4824095" cy="4399090"/>
          </a:xfrm>
        </p:spPr>
        <p:txBody>
          <a:bodyPr/>
          <a:lstStyle>
            <a:lvl1pPr>
              <a:defRPr sz="2714"/>
            </a:lvl1pPr>
            <a:lvl2pPr>
              <a:defRPr sz="2467"/>
            </a:lvl2pPr>
            <a:lvl3pPr>
              <a:defRPr sz="2220"/>
            </a:lvl3pPr>
            <a:lvl4pPr>
              <a:defRPr sz="1974"/>
            </a:lvl4pPr>
            <a:lvl5pPr>
              <a:defRPr sz="1974"/>
            </a:lvl5pPr>
            <a:lvl6pPr>
              <a:defRPr sz="1974"/>
            </a:lvl6pPr>
            <a:lvl7pPr>
              <a:defRPr sz="1974"/>
            </a:lvl7pPr>
            <a:lvl8pPr>
              <a:defRPr sz="1974"/>
            </a:lvl8pPr>
            <a:lvl9pPr>
              <a:defRPr sz="1974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1398" y="2360389"/>
            <a:ext cx="4824095" cy="916655"/>
          </a:xfrm>
        </p:spPr>
        <p:txBody>
          <a:bodyPr anchor="ctr">
            <a:normAutofit/>
          </a:bodyPr>
          <a:lstStyle>
            <a:lvl1pPr marL="0" indent="0">
              <a:buNone/>
              <a:defRPr sz="2467" b="1"/>
            </a:lvl1pPr>
            <a:lvl2pPr marL="564002" indent="0">
              <a:buNone/>
              <a:defRPr sz="2467" b="1"/>
            </a:lvl2pPr>
            <a:lvl3pPr marL="1128004" indent="0">
              <a:buNone/>
              <a:defRPr sz="2220" b="1"/>
            </a:lvl3pPr>
            <a:lvl4pPr marL="1692006" indent="0">
              <a:buNone/>
              <a:defRPr sz="1974" b="1"/>
            </a:lvl4pPr>
            <a:lvl5pPr marL="2256008" indent="0">
              <a:buNone/>
              <a:defRPr sz="1974" b="1"/>
            </a:lvl5pPr>
            <a:lvl6pPr marL="2820010" indent="0">
              <a:buNone/>
              <a:defRPr sz="1974" b="1"/>
            </a:lvl6pPr>
            <a:lvl7pPr marL="3384012" indent="0">
              <a:buNone/>
              <a:defRPr sz="1974" b="1"/>
            </a:lvl7pPr>
            <a:lvl8pPr marL="3948013" indent="0">
              <a:buNone/>
              <a:defRPr sz="1974" b="1"/>
            </a:lvl8pPr>
            <a:lvl9pPr marL="4512015" indent="0">
              <a:buNone/>
              <a:defRPr sz="197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1398" y="3277044"/>
            <a:ext cx="4824095" cy="4399090"/>
          </a:xfrm>
        </p:spPr>
        <p:txBody>
          <a:bodyPr/>
          <a:lstStyle>
            <a:lvl1pPr>
              <a:defRPr sz="2714"/>
            </a:lvl1pPr>
            <a:lvl2pPr>
              <a:defRPr sz="2467"/>
            </a:lvl2pPr>
            <a:lvl3pPr>
              <a:defRPr sz="2220"/>
            </a:lvl3pPr>
            <a:lvl4pPr>
              <a:defRPr sz="1974"/>
            </a:lvl4pPr>
            <a:lvl5pPr>
              <a:defRPr sz="1974"/>
            </a:lvl5pPr>
            <a:lvl6pPr>
              <a:defRPr sz="1974"/>
            </a:lvl6pPr>
            <a:lvl7pPr>
              <a:defRPr sz="1974"/>
            </a:lvl7pPr>
            <a:lvl8pPr>
              <a:defRPr sz="1974"/>
            </a:lvl8pPr>
            <a:lvl9pPr>
              <a:defRPr sz="1974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55387-4CA3-4FF8-9CC3-02545BCE1BEA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BF0B2-CDD1-40D6-A3B1-766FDCDBA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270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55387-4CA3-4FF8-9CC3-02545BCE1BEA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BF0B2-CDD1-40D6-A3B1-766FDCDBA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530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55387-4CA3-4FF8-9CC3-02545BCE1BEA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BF0B2-CDD1-40D6-A3B1-766FDCDBA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884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4518" y="2650734"/>
            <a:ext cx="6030119" cy="4737481"/>
          </a:xfrm>
        </p:spPr>
        <p:txBody>
          <a:bodyPr/>
          <a:lstStyle>
            <a:lvl1pPr>
              <a:defRPr sz="2714"/>
            </a:lvl1pPr>
            <a:lvl2pPr>
              <a:defRPr sz="2467"/>
            </a:lvl2pPr>
            <a:lvl3pPr>
              <a:defRPr sz="2220"/>
            </a:lvl3pPr>
            <a:lvl4pPr>
              <a:defRPr sz="1974"/>
            </a:lvl4pPr>
            <a:lvl5pPr>
              <a:defRPr sz="1974"/>
            </a:lvl5pPr>
            <a:lvl6pPr>
              <a:defRPr sz="1974"/>
            </a:lvl6pPr>
            <a:lvl7pPr>
              <a:defRPr sz="1974"/>
            </a:lvl7pPr>
            <a:lvl8pPr>
              <a:defRPr sz="1974"/>
            </a:lvl8pPr>
            <a:lvl9pPr>
              <a:defRPr sz="1974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1847" y="2649065"/>
            <a:ext cx="3376867" cy="4233988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2097"/>
            </a:lvl1pPr>
            <a:lvl2pPr marL="564002" indent="0">
              <a:buNone/>
              <a:defRPr sz="1480"/>
            </a:lvl2pPr>
            <a:lvl3pPr marL="1128004" indent="0">
              <a:buNone/>
              <a:defRPr sz="1234"/>
            </a:lvl3pPr>
            <a:lvl4pPr marL="1692006" indent="0">
              <a:buNone/>
              <a:defRPr sz="1110"/>
            </a:lvl4pPr>
            <a:lvl5pPr marL="2256008" indent="0">
              <a:buNone/>
              <a:defRPr sz="1110"/>
            </a:lvl5pPr>
            <a:lvl6pPr marL="2820010" indent="0">
              <a:buNone/>
              <a:defRPr sz="1110"/>
            </a:lvl6pPr>
            <a:lvl7pPr marL="3384012" indent="0">
              <a:buNone/>
              <a:defRPr sz="1110"/>
            </a:lvl7pPr>
            <a:lvl8pPr marL="3948013" indent="0">
              <a:buNone/>
              <a:defRPr sz="1110"/>
            </a:lvl8pPr>
            <a:lvl9pPr marL="4512015" indent="0">
              <a:buNone/>
              <a:defRPr sz="111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55387-4CA3-4FF8-9CC3-02545BCE1BEA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BF0B2-CDD1-40D6-A3B1-766FDCDBA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997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4518" y="2728021"/>
            <a:ext cx="6271324" cy="4737481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948">
                <a:solidFill>
                  <a:schemeClr val="tx1">
                    <a:lumMod val="50000"/>
                  </a:schemeClr>
                </a:solidFill>
              </a:defRPr>
            </a:lvl1pPr>
            <a:lvl2pPr marL="564002" indent="0">
              <a:buNone/>
              <a:defRPr sz="3454"/>
            </a:lvl2pPr>
            <a:lvl3pPr marL="1128004" indent="0">
              <a:buNone/>
              <a:defRPr sz="2961"/>
            </a:lvl3pPr>
            <a:lvl4pPr marL="1692006" indent="0">
              <a:buNone/>
              <a:defRPr sz="2467"/>
            </a:lvl4pPr>
            <a:lvl5pPr marL="2256008" indent="0">
              <a:buNone/>
              <a:defRPr sz="2467"/>
            </a:lvl5pPr>
            <a:lvl6pPr marL="2820010" indent="0">
              <a:buNone/>
              <a:defRPr sz="2467"/>
            </a:lvl6pPr>
            <a:lvl7pPr marL="3384012" indent="0">
              <a:buNone/>
              <a:defRPr sz="2467"/>
            </a:lvl7pPr>
            <a:lvl8pPr marL="3948013" indent="0">
              <a:buNone/>
              <a:defRPr sz="2467"/>
            </a:lvl8pPr>
            <a:lvl9pPr marL="4512015" indent="0">
              <a:buNone/>
              <a:defRPr sz="2467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62329" y="2652931"/>
            <a:ext cx="3376867" cy="4229894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2097"/>
            </a:lvl1pPr>
            <a:lvl2pPr marL="564002" indent="0">
              <a:buNone/>
              <a:defRPr sz="1480"/>
            </a:lvl2pPr>
            <a:lvl3pPr marL="1128004" indent="0">
              <a:buNone/>
              <a:defRPr sz="1234"/>
            </a:lvl3pPr>
            <a:lvl4pPr marL="1692006" indent="0">
              <a:buNone/>
              <a:defRPr sz="1110"/>
            </a:lvl4pPr>
            <a:lvl5pPr marL="2256008" indent="0">
              <a:buNone/>
              <a:defRPr sz="1110"/>
            </a:lvl5pPr>
            <a:lvl6pPr marL="2820010" indent="0">
              <a:buNone/>
              <a:defRPr sz="1110"/>
            </a:lvl6pPr>
            <a:lvl7pPr marL="3384012" indent="0">
              <a:buNone/>
              <a:defRPr sz="1110"/>
            </a:lvl7pPr>
            <a:lvl8pPr marL="3948013" indent="0">
              <a:buNone/>
              <a:defRPr sz="1110"/>
            </a:lvl8pPr>
            <a:lvl9pPr marL="4512015" indent="0">
              <a:buNone/>
              <a:defRPr sz="111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55387-4CA3-4FF8-9CC3-02545BCE1BEA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BF0B2-CDD1-40D6-A3B1-766FDCDBA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254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77" y="217242"/>
            <a:ext cx="12057223" cy="203034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3488" y="350550"/>
            <a:ext cx="10251202" cy="1861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3488" y="2481538"/>
            <a:ext cx="10251202" cy="51886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8922" y="7923009"/>
            <a:ext cx="3422664" cy="45040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295">
                <a:solidFill>
                  <a:schemeClr val="tx1"/>
                </a:solidFill>
              </a:defRPr>
            </a:lvl1pPr>
          </a:lstStyle>
          <a:p>
            <a:fld id="{6F155387-4CA3-4FF8-9CC3-02545BCE1BEA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27610" y="7923009"/>
            <a:ext cx="5355657" cy="4504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95"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01088" y="7923009"/>
            <a:ext cx="936037" cy="45040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480" b="0">
                <a:solidFill>
                  <a:schemeClr val="tx1"/>
                </a:solidFill>
              </a:defRPr>
            </a:lvl1pPr>
          </a:lstStyle>
          <a:p>
            <a:fld id="{471BF0B2-CDD1-40D6-A3B1-766FDCDBA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62932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86" r:id="rId1"/>
    <p:sldLayoutId id="2147484087" r:id="rId2"/>
    <p:sldLayoutId id="2147484088" r:id="rId3"/>
    <p:sldLayoutId id="2147484089" r:id="rId4"/>
    <p:sldLayoutId id="2147484090" r:id="rId5"/>
    <p:sldLayoutId id="2147484091" r:id="rId6"/>
    <p:sldLayoutId id="2147484092" r:id="rId7"/>
    <p:sldLayoutId id="2147484093" r:id="rId8"/>
    <p:sldLayoutId id="2147484094" r:id="rId9"/>
    <p:sldLayoutId id="2147484095" r:id="rId10"/>
    <p:sldLayoutId id="2147484096" r:id="rId11"/>
  </p:sldLayoutIdLst>
  <p:txStyles>
    <p:titleStyle>
      <a:lvl1pPr algn="l" defTabSz="1128004" rtl="0" eaLnBrk="1" latinLnBrk="0" hangingPunct="1">
        <a:lnSpc>
          <a:spcPct val="85000"/>
        </a:lnSpc>
        <a:spcBef>
          <a:spcPct val="0"/>
        </a:spcBef>
        <a:buNone/>
        <a:defRPr kumimoji="1" sz="4934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225601" indent="-225601" algn="l" defTabSz="1128004" rtl="0" eaLnBrk="1" latinLnBrk="0" hangingPunct="1">
        <a:lnSpc>
          <a:spcPct val="90000"/>
        </a:lnSpc>
        <a:spcBef>
          <a:spcPts val="1480"/>
        </a:spcBef>
        <a:spcAft>
          <a:spcPts val="247"/>
        </a:spcAft>
        <a:buClr>
          <a:schemeClr val="tx1"/>
        </a:buClr>
        <a:buFont typeface="Wingdings" pitchFamily="2" charset="2"/>
        <a:buChar char=""/>
        <a:defRPr kumimoji="1" sz="2714" kern="1200">
          <a:solidFill>
            <a:schemeClr val="tx1"/>
          </a:solidFill>
          <a:latin typeface="+mn-lt"/>
          <a:ea typeface="+mn-ea"/>
          <a:cs typeface="+mn-cs"/>
        </a:defRPr>
      </a:lvl1pPr>
      <a:lvl2pPr marL="507602" indent="-225601" algn="l" defTabSz="1128004" rtl="0" eaLnBrk="1" latinLnBrk="0" hangingPunct="1">
        <a:lnSpc>
          <a:spcPct val="90000"/>
        </a:lnSpc>
        <a:spcBef>
          <a:spcPts val="247"/>
        </a:spcBef>
        <a:spcAft>
          <a:spcPts val="493"/>
        </a:spcAft>
        <a:buClr>
          <a:schemeClr val="tx1"/>
        </a:buClr>
        <a:buFont typeface="Wingdings" pitchFamily="2" charset="2"/>
        <a:buChar char=""/>
        <a:defRPr kumimoji="1" sz="2467" kern="1200">
          <a:solidFill>
            <a:schemeClr val="tx1"/>
          </a:solidFill>
          <a:latin typeface="+mn-lt"/>
          <a:ea typeface="+mn-ea"/>
          <a:cs typeface="+mn-cs"/>
        </a:defRPr>
      </a:lvl2pPr>
      <a:lvl3pPr marL="789603" indent="-225601" algn="l" defTabSz="1128004" rtl="0" eaLnBrk="1" latinLnBrk="0" hangingPunct="1">
        <a:lnSpc>
          <a:spcPct val="90000"/>
        </a:lnSpc>
        <a:spcBef>
          <a:spcPts val="247"/>
        </a:spcBef>
        <a:spcAft>
          <a:spcPts val="493"/>
        </a:spcAft>
        <a:buClr>
          <a:schemeClr val="tx1"/>
        </a:buClr>
        <a:buFont typeface="Wingdings" pitchFamily="2" charset="2"/>
        <a:buChar char=""/>
        <a:defRPr kumimoji="1" sz="2220" kern="1200">
          <a:solidFill>
            <a:schemeClr val="tx1"/>
          </a:solidFill>
          <a:latin typeface="+mn-lt"/>
          <a:ea typeface="+mn-ea"/>
          <a:cs typeface="+mn-cs"/>
        </a:defRPr>
      </a:lvl3pPr>
      <a:lvl4pPr marL="1071604" indent="-225601" algn="l" defTabSz="1128004" rtl="0" eaLnBrk="1" latinLnBrk="0" hangingPunct="1">
        <a:lnSpc>
          <a:spcPct val="90000"/>
        </a:lnSpc>
        <a:spcBef>
          <a:spcPts val="247"/>
        </a:spcBef>
        <a:spcAft>
          <a:spcPts val="493"/>
        </a:spcAft>
        <a:buClr>
          <a:schemeClr val="tx1"/>
        </a:buClr>
        <a:buFont typeface="Wingdings" pitchFamily="2" charset="2"/>
        <a:buChar char=""/>
        <a:defRPr kumimoji="1" sz="1974" kern="1200">
          <a:solidFill>
            <a:schemeClr val="tx1"/>
          </a:solidFill>
          <a:latin typeface="+mn-lt"/>
          <a:ea typeface="+mn-ea"/>
          <a:cs typeface="+mn-cs"/>
        </a:defRPr>
      </a:lvl4pPr>
      <a:lvl5pPr marL="1353605" indent="-225601" algn="l" defTabSz="1128004" rtl="0" eaLnBrk="1" latinLnBrk="0" hangingPunct="1">
        <a:lnSpc>
          <a:spcPct val="90000"/>
        </a:lnSpc>
        <a:spcBef>
          <a:spcPts val="247"/>
        </a:spcBef>
        <a:spcAft>
          <a:spcPts val="493"/>
        </a:spcAft>
        <a:buClr>
          <a:schemeClr val="tx1"/>
        </a:buClr>
        <a:buFont typeface="Wingdings" pitchFamily="2" charset="2"/>
        <a:buChar char=""/>
        <a:defRPr kumimoji="1" sz="1974" kern="1200">
          <a:solidFill>
            <a:schemeClr val="tx1"/>
          </a:solidFill>
          <a:latin typeface="+mn-lt"/>
          <a:ea typeface="+mn-ea"/>
          <a:cs typeface="+mn-cs"/>
        </a:defRPr>
      </a:lvl5pPr>
      <a:lvl6pPr marL="1584683" indent="-282001" algn="l" defTabSz="1128004" rtl="0" eaLnBrk="1" latinLnBrk="0" hangingPunct="1">
        <a:lnSpc>
          <a:spcPct val="90000"/>
        </a:lnSpc>
        <a:spcBef>
          <a:spcPts val="247"/>
        </a:spcBef>
        <a:spcAft>
          <a:spcPts val="493"/>
        </a:spcAft>
        <a:buClr>
          <a:schemeClr val="tx1"/>
        </a:buClr>
        <a:buFont typeface="Wingdings" pitchFamily="2" charset="2"/>
        <a:buChar char=""/>
        <a:defRPr kumimoji="1" sz="1974" kern="1200">
          <a:solidFill>
            <a:schemeClr val="tx1"/>
          </a:solidFill>
          <a:latin typeface="+mn-lt"/>
          <a:ea typeface="+mn-ea"/>
          <a:cs typeface="+mn-cs"/>
        </a:defRPr>
      </a:lvl6pPr>
      <a:lvl7pPr marL="1815612" indent="-282001" algn="l" defTabSz="1128004" rtl="0" eaLnBrk="1" latinLnBrk="0" hangingPunct="1">
        <a:lnSpc>
          <a:spcPct val="90000"/>
        </a:lnSpc>
        <a:spcBef>
          <a:spcPts val="247"/>
        </a:spcBef>
        <a:spcAft>
          <a:spcPts val="493"/>
        </a:spcAft>
        <a:buClr>
          <a:schemeClr val="tx1"/>
        </a:buClr>
        <a:buFont typeface="Wingdings" pitchFamily="2" charset="2"/>
        <a:buChar char=""/>
        <a:defRPr kumimoji="1" sz="1974" kern="1200">
          <a:solidFill>
            <a:schemeClr val="tx1"/>
          </a:solidFill>
          <a:latin typeface="+mn-lt"/>
          <a:ea typeface="+mn-ea"/>
          <a:cs typeface="+mn-cs"/>
        </a:defRPr>
      </a:lvl7pPr>
      <a:lvl8pPr marL="2009534" indent="-282001" algn="l" defTabSz="1128004" rtl="0" eaLnBrk="1" latinLnBrk="0" hangingPunct="1">
        <a:lnSpc>
          <a:spcPct val="90000"/>
        </a:lnSpc>
        <a:spcBef>
          <a:spcPts val="247"/>
        </a:spcBef>
        <a:spcAft>
          <a:spcPts val="493"/>
        </a:spcAft>
        <a:buClr>
          <a:schemeClr val="tx1"/>
        </a:buClr>
        <a:buFont typeface="Wingdings" pitchFamily="2" charset="2"/>
        <a:buChar char=""/>
        <a:defRPr kumimoji="1" sz="1974" kern="1200">
          <a:solidFill>
            <a:schemeClr val="tx1"/>
          </a:solidFill>
          <a:latin typeface="+mn-lt"/>
          <a:ea typeface="+mn-ea"/>
          <a:cs typeface="+mn-cs"/>
        </a:defRPr>
      </a:lvl8pPr>
      <a:lvl9pPr marL="2228128" indent="-282001" algn="l" defTabSz="1128004" rtl="0" eaLnBrk="1" latinLnBrk="0" hangingPunct="1">
        <a:lnSpc>
          <a:spcPct val="90000"/>
        </a:lnSpc>
        <a:spcBef>
          <a:spcPts val="247"/>
        </a:spcBef>
        <a:spcAft>
          <a:spcPts val="493"/>
        </a:spcAft>
        <a:buClr>
          <a:schemeClr val="tx1"/>
        </a:buClr>
        <a:buFont typeface="Wingdings" pitchFamily="2" charset="2"/>
        <a:buChar char=""/>
        <a:defRPr kumimoji="1" sz="197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28004" rtl="0" eaLnBrk="1" latinLnBrk="0" hangingPunct="1">
        <a:defRPr kumimoji="1" sz="2220" kern="1200">
          <a:solidFill>
            <a:schemeClr val="tx1"/>
          </a:solidFill>
          <a:latin typeface="+mn-lt"/>
          <a:ea typeface="+mn-ea"/>
          <a:cs typeface="+mn-cs"/>
        </a:defRPr>
      </a:lvl1pPr>
      <a:lvl2pPr marL="564002" algn="l" defTabSz="1128004" rtl="0" eaLnBrk="1" latinLnBrk="0" hangingPunct="1">
        <a:defRPr kumimoji="1" sz="2220" kern="1200">
          <a:solidFill>
            <a:schemeClr val="tx1"/>
          </a:solidFill>
          <a:latin typeface="+mn-lt"/>
          <a:ea typeface="+mn-ea"/>
          <a:cs typeface="+mn-cs"/>
        </a:defRPr>
      </a:lvl2pPr>
      <a:lvl3pPr marL="1128004" algn="l" defTabSz="1128004" rtl="0" eaLnBrk="1" latinLnBrk="0" hangingPunct="1">
        <a:defRPr kumimoji="1" sz="2220" kern="1200">
          <a:solidFill>
            <a:schemeClr val="tx1"/>
          </a:solidFill>
          <a:latin typeface="+mn-lt"/>
          <a:ea typeface="+mn-ea"/>
          <a:cs typeface="+mn-cs"/>
        </a:defRPr>
      </a:lvl3pPr>
      <a:lvl4pPr marL="1692006" algn="l" defTabSz="1128004" rtl="0" eaLnBrk="1" latinLnBrk="0" hangingPunct="1">
        <a:defRPr kumimoji="1" sz="2220" kern="1200">
          <a:solidFill>
            <a:schemeClr val="tx1"/>
          </a:solidFill>
          <a:latin typeface="+mn-lt"/>
          <a:ea typeface="+mn-ea"/>
          <a:cs typeface="+mn-cs"/>
        </a:defRPr>
      </a:lvl4pPr>
      <a:lvl5pPr marL="2256008" algn="l" defTabSz="1128004" rtl="0" eaLnBrk="1" latinLnBrk="0" hangingPunct="1">
        <a:defRPr kumimoji="1" sz="2220" kern="1200">
          <a:solidFill>
            <a:schemeClr val="tx1"/>
          </a:solidFill>
          <a:latin typeface="+mn-lt"/>
          <a:ea typeface="+mn-ea"/>
          <a:cs typeface="+mn-cs"/>
        </a:defRPr>
      </a:lvl5pPr>
      <a:lvl6pPr marL="2820010" algn="l" defTabSz="1128004" rtl="0" eaLnBrk="1" latinLnBrk="0" hangingPunct="1">
        <a:defRPr kumimoji="1" sz="2220" kern="1200">
          <a:solidFill>
            <a:schemeClr val="tx1"/>
          </a:solidFill>
          <a:latin typeface="+mn-lt"/>
          <a:ea typeface="+mn-ea"/>
          <a:cs typeface="+mn-cs"/>
        </a:defRPr>
      </a:lvl6pPr>
      <a:lvl7pPr marL="3384012" algn="l" defTabSz="1128004" rtl="0" eaLnBrk="1" latinLnBrk="0" hangingPunct="1">
        <a:defRPr kumimoji="1" sz="2220" kern="1200">
          <a:solidFill>
            <a:schemeClr val="tx1"/>
          </a:solidFill>
          <a:latin typeface="+mn-lt"/>
          <a:ea typeface="+mn-ea"/>
          <a:cs typeface="+mn-cs"/>
        </a:defRPr>
      </a:lvl7pPr>
      <a:lvl8pPr marL="3948013" algn="l" defTabSz="1128004" rtl="0" eaLnBrk="1" latinLnBrk="0" hangingPunct="1">
        <a:defRPr kumimoji="1" sz="2220" kern="1200">
          <a:solidFill>
            <a:schemeClr val="tx1"/>
          </a:solidFill>
          <a:latin typeface="+mn-lt"/>
          <a:ea typeface="+mn-ea"/>
          <a:cs typeface="+mn-cs"/>
        </a:defRPr>
      </a:lvl8pPr>
      <a:lvl9pPr marL="4512015" algn="l" defTabSz="1128004" rtl="0" eaLnBrk="1" latinLnBrk="0" hangingPunct="1">
        <a:defRPr kumimoji="1" sz="22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03475A-226A-4718-97DD-605138554D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7155"/>
            <a:ext cx="11517330" cy="1278236"/>
          </a:xfrm>
          <a:ln w="57150">
            <a:noFill/>
          </a:ln>
        </p:spPr>
        <p:txBody>
          <a:bodyPr>
            <a:normAutofit/>
          </a:bodyPr>
          <a:lstStyle/>
          <a:p>
            <a:pPr algn="l"/>
            <a:r>
              <a:rPr lang="ja-JP" altLang="en-US" sz="5189" b="1" i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ボッチャ＆モルック体験会開催！！</a:t>
            </a:r>
          </a:p>
        </p:txBody>
      </p:sp>
      <p:sp>
        <p:nvSpPr>
          <p:cNvPr id="7" name="字幕 6">
            <a:extLst>
              <a:ext uri="{FF2B5EF4-FFF2-40B4-BE49-F238E27FC236}">
                <a16:creationId xmlns:a16="http://schemas.microsoft.com/office/drawing/2014/main" id="{292658F6-5616-48A6-82F7-E435E2FCFD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5076960"/>
            <a:ext cx="12060239" cy="3373350"/>
          </a:xfrm>
        </p:spPr>
        <p:txBody>
          <a:bodyPr>
            <a:normAutofit fontScale="85000" lnSpcReduction="20000"/>
          </a:bodyPr>
          <a:lstStyle/>
          <a:p>
            <a:r>
              <a:rPr lang="ja-JP" altLang="en-US" sz="5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令和６年１１月２３日（土・祝）</a:t>
            </a:r>
            <a:endParaRPr lang="en-US" altLang="ja-JP" sz="5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一部：１０：００～１２：００</a:t>
            </a:r>
            <a:endParaRPr lang="en-US" altLang="ja-JP" sz="3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二部：１３：３０～１５：３０</a:t>
            </a:r>
            <a:endParaRPr lang="en-US" altLang="ja-JP" sz="3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場　所</a:t>
            </a:r>
            <a: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荒川総合スポーツセンター　１階イベントホール</a:t>
            </a: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　象</a:t>
            </a:r>
            <a: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どなたでも参加可</a:t>
            </a: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料　金</a:t>
            </a:r>
            <a: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無料　　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D46DB38E-BC21-4D90-83E5-FE0D44386321}"/>
              </a:ext>
            </a:extLst>
          </p:cNvPr>
          <p:cNvSpPr txBox="1">
            <a:spLocks/>
          </p:cNvSpPr>
          <p:nvPr/>
        </p:nvSpPr>
        <p:spPr>
          <a:xfrm>
            <a:off x="380143" y="3704744"/>
            <a:ext cx="14209118" cy="1278236"/>
          </a:xfrm>
          <a:prstGeom prst="rect">
            <a:avLst/>
          </a:prstGeom>
        </p:spPr>
        <p:txBody>
          <a:bodyPr vert="horz" lIns="118624" tIns="59311" rIns="118624" bIns="59311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kumimoji="1"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lang="ja-JP" altLang="en-US" sz="8000" b="1" dirty="0">
                <a:ln w="28575">
                  <a:solidFill>
                    <a:schemeClr val="bg1"/>
                  </a:solidFill>
                </a:ln>
                <a:solidFill>
                  <a:schemeClr val="bg2"/>
                </a:solidFill>
              </a:rPr>
              <a:t>「ボッチャ＆</a:t>
            </a:r>
            <a:br>
              <a:rPr lang="en-US" altLang="ja-JP" sz="8000" b="1" dirty="0">
                <a:ln w="28575">
                  <a:solidFill>
                    <a:schemeClr val="bg1"/>
                  </a:solidFill>
                </a:ln>
                <a:solidFill>
                  <a:schemeClr val="bg2"/>
                </a:solidFill>
              </a:rPr>
            </a:br>
            <a:r>
              <a:rPr lang="ja-JP" altLang="en-US" sz="8000" b="1" dirty="0">
                <a:ln w="28575">
                  <a:solidFill>
                    <a:schemeClr val="bg1"/>
                  </a:solidFill>
                </a:ln>
                <a:solidFill>
                  <a:schemeClr val="bg2"/>
                </a:solidFill>
              </a:rPr>
              <a:t>　　モルック体験会」</a:t>
            </a: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7DBF08FC-A0B1-4739-8458-2AA5EA6380AA}"/>
              </a:ext>
            </a:extLst>
          </p:cNvPr>
          <p:cNvSpPr txBox="1">
            <a:spLocks/>
          </p:cNvSpPr>
          <p:nvPr/>
        </p:nvSpPr>
        <p:spPr>
          <a:xfrm>
            <a:off x="4455826" y="873410"/>
            <a:ext cx="7426593" cy="1459949"/>
          </a:xfrm>
          <a:prstGeom prst="rect">
            <a:avLst/>
          </a:prstGeom>
        </p:spPr>
        <p:txBody>
          <a:bodyPr vert="horz" lIns="118624" tIns="59311" rIns="118624" bIns="59311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kumimoji="1"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事前申込なし！その場ですぐ体験可能！</a:t>
            </a:r>
            <a:endParaRPr lang="en-US" altLang="ja-JP" sz="2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青・赤ボールをジャックボールに近づけろ！</a:t>
            </a:r>
            <a:endParaRPr lang="en-US" altLang="ja-JP" sz="2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この機会にパラ競技を体験しよう！！</a:t>
            </a:r>
            <a:endParaRPr lang="en-US" altLang="ja-JP" sz="2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雲 4">
            <a:extLst>
              <a:ext uri="{FF2B5EF4-FFF2-40B4-BE49-F238E27FC236}">
                <a16:creationId xmlns:a16="http://schemas.microsoft.com/office/drawing/2014/main" id="{CD4049EE-D062-466C-849F-AB4E94D67189}"/>
              </a:ext>
            </a:extLst>
          </p:cNvPr>
          <p:cNvSpPr/>
          <p:nvPr/>
        </p:nvSpPr>
        <p:spPr>
          <a:xfrm>
            <a:off x="542908" y="1032968"/>
            <a:ext cx="3912918" cy="1394371"/>
          </a:xfrm>
          <a:prstGeom prst="cloud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普段出来ないスポーツを経験しよう！！</a:t>
            </a:r>
            <a:endParaRPr kumimoji="1" lang="en-US" altLang="ja-JP" b="1" dirty="0">
              <a:solidFill>
                <a:schemeClr val="bg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76CE68A-B4EF-514B-FE1D-83D203CAB11B}"/>
              </a:ext>
            </a:extLst>
          </p:cNvPr>
          <p:cNvSpPr/>
          <p:nvPr/>
        </p:nvSpPr>
        <p:spPr>
          <a:xfrm>
            <a:off x="5054885" y="7833860"/>
            <a:ext cx="7293030" cy="6164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荒川総合スポーツセンター　指定管理者　</a:t>
            </a:r>
            <a:r>
              <a:rPr kumimoji="1" lang="en-US" altLang="ja-JP" sz="1200" b="1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TM</a:t>
            </a:r>
            <a:r>
              <a:rPr kumimoji="1" lang="ja-JP" altLang="en-US" sz="1200" b="1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共同事業体　☎０３－３８０２－３９０１</a:t>
            </a:r>
          </a:p>
        </p:txBody>
      </p:sp>
    </p:spTree>
    <p:extLst>
      <p:ext uri="{BB962C8B-B14F-4D97-AF65-F5344CB8AC3E}">
        <p14:creationId xmlns:p14="http://schemas.microsoft.com/office/powerpoint/2010/main" val="39073470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縞模様">
  <a:themeElements>
    <a:clrScheme name="ユーザー定義 5">
      <a:dk1>
        <a:sysClr val="windowText" lastClr="000000"/>
      </a:dk1>
      <a:lt1>
        <a:sysClr val="window" lastClr="FFFFFF"/>
      </a:lt1>
      <a:dk2>
        <a:srgbClr val="92D050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縞模様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縞模様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縞模様</Template>
  <TotalTime>2341</TotalTime>
  <Words>107</Words>
  <Application>Microsoft Office PowerPoint</Application>
  <PresentationFormat>ユーザー設定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HGSｺﾞｼｯｸE</vt:lpstr>
      <vt:lpstr>メイリオ</vt:lpstr>
      <vt:lpstr>游ゴシック</vt:lpstr>
      <vt:lpstr>Corbel</vt:lpstr>
      <vt:lpstr>Wingdings</vt:lpstr>
      <vt:lpstr>縞模様</vt:lpstr>
      <vt:lpstr>ボッチャ＆モルック体験会開催！！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オリンピック選手が教えてくれる！</dc:title>
  <dc:creator>arakawa14</dc:creator>
  <cp:lastModifiedBy>紀貴 矢吹</cp:lastModifiedBy>
  <cp:revision>37</cp:revision>
  <cp:lastPrinted>2024-10-28T05:54:14Z</cp:lastPrinted>
  <dcterms:created xsi:type="dcterms:W3CDTF">2021-11-16T12:23:59Z</dcterms:created>
  <dcterms:modified xsi:type="dcterms:W3CDTF">2024-10-29T10:36:07Z</dcterms:modified>
</cp:coreProperties>
</file>